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  <Relationship Id='rId49' Target='slides/slide44.xml' Type='http://schemas.openxmlformats.org/officeDocument/2006/relationships/slide' />
  <Relationship Id='rId50' Target='slides/slide45.xml' Type='http://schemas.openxmlformats.org/officeDocument/2006/relationships/slide' />
  <Relationship Id='rId51' Target='slides/slide46.xml' Type='http://schemas.openxmlformats.org/officeDocument/2006/relationships/slide' />
  <Relationship Id='rId52' Target='slides/slide47.xml' Type='http://schemas.openxmlformats.org/officeDocument/2006/relationships/slide' />
  <Relationship Id='rId53' Target='slides/slide48.xml' Type='http://schemas.openxmlformats.org/officeDocument/2006/relationships/slide' />
  <Relationship Id='rId54' Target='slides/slide49.xml' Type='http://schemas.openxmlformats.org/officeDocument/2006/relationships/slide' />
  <Relationship Id='rId55' Target='slides/slide50.xml' Type='http://schemas.openxmlformats.org/officeDocument/2006/relationships/slide' />
  <Relationship Id='rId56' Target='slides/slide51.xml' Type='http://schemas.openxmlformats.org/officeDocument/2006/relationships/slide' />
  <Relationship Id='rId57' Target='slides/slide52.xml' Type='http://schemas.openxmlformats.org/officeDocument/2006/relationships/slide' />
  <Relationship Id='rId58' Target='slides/slide53.xml' Type='http://schemas.openxmlformats.org/officeDocument/2006/relationships/slide' />
  <Relationship Id='rId59' Target='slides/slide54.xml' Type='http://schemas.openxmlformats.org/officeDocument/2006/relationships/slide' />
  <Relationship Id='rId60' Target='slides/slide55.xml' Type='http://schemas.openxmlformats.org/officeDocument/2006/relationships/slide' />
  <Relationship Id='rId61' Target='slides/slide5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Tableauproject2_16664175840850/AnalysisInsights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4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9' Target='../media/image43.png' Type='http://schemas.openxmlformats.org/officeDocument/2006/relationships/image' />
</Relationships>

</file>

<file path=ppt/slides/_rels/slide4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0' Target='../media/image44.png' Type='http://schemas.openxmlformats.org/officeDocument/2006/relationships/image' />
</Relationships>

</file>

<file path=ppt/slides/_rels/slide4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1' Target='../media/image45.png' Type='http://schemas.openxmlformats.org/officeDocument/2006/relationships/image' />
</Relationships>

</file>

<file path=ppt/slides/_rels/slide4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2' Target='../media/image46.png' Type='http://schemas.openxmlformats.org/officeDocument/2006/relationships/image' />
</Relationships>

</file>

<file path=ppt/slides/_rels/slide4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3' Target='../media/image47.png' Type='http://schemas.openxmlformats.org/officeDocument/2006/relationships/image' />
</Relationships>

</file>

<file path=ppt/slides/_rels/slide4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4' Target='../media/image48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5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5' Target='../media/image49.png' Type='http://schemas.openxmlformats.org/officeDocument/2006/relationships/image' />
</Relationships>

</file>

<file path=ppt/slides/_rels/slide5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6' Target='../media/image50.png' Type='http://schemas.openxmlformats.org/officeDocument/2006/relationships/image' />
</Relationships>

</file>

<file path=ppt/slides/_rels/slide5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7' Target='../media/image51.png' Type='http://schemas.openxmlformats.org/officeDocument/2006/relationships/image' />
</Relationships>

</file>

<file path=ppt/slides/_rels/slide5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8' Target='../media/image52.png' Type='http://schemas.openxmlformats.org/officeDocument/2006/relationships/image' />
</Relationships>

</file>

<file path=ppt/slides/_rels/slide5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9' Target='../media/image53.png' Type='http://schemas.openxmlformats.org/officeDocument/2006/relationships/image' />
</Relationships>

</file>

<file path=ppt/slides/_rels/slide5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0' Target='../media/image54.png' Type='http://schemas.openxmlformats.org/officeDocument/2006/relationships/image' />
</Relationships>

</file>

<file path=ppt/slides/_rels/slide5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1' Target='../media/image55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93C05E7F-78C9-4AA2-9B8E-07599F03511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Tableau project 2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07890DC1-BF2C-448A-86BE-71A5E86B0B4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5/2/2023 10:53:30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Frequency" id="10" name="slide10">
            <a:extLst>
              <a:ext uri="{FF2B5EF4-FFF2-40B4-BE49-F238E27FC236}">
                <a16:creationId xmlns:a16="http://schemas.microsoft.com/office/drawing/2014/main" id="{898F00FC-8675-46C8-BFCF-334EBD2BEB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60" y="495300"/>
            <a:ext cx="406908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Gender" id="11" name="slide11">
            <a:extLst>
              <a:ext uri="{FF2B5EF4-FFF2-40B4-BE49-F238E27FC236}">
                <a16:creationId xmlns:a16="http://schemas.microsoft.com/office/drawing/2014/main" id="{EFA4E7E7-AA40-4A49-BAC5-C2B90ACC3A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20" y="495300"/>
            <a:ext cx="31851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Car Type " id="12" name="slide12">
            <a:extLst>
              <a:ext uri="{FF2B5EF4-FFF2-40B4-BE49-F238E27FC236}">
                <a16:creationId xmlns:a16="http://schemas.microsoft.com/office/drawing/2014/main" id="{694A148F-5CDA-4225-8672-2BE82AE481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20" y="495300"/>
            <a:ext cx="54711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nning Claim" id="13" name="slide13">
            <a:extLst>
              <a:ext uri="{FF2B5EF4-FFF2-40B4-BE49-F238E27FC236}">
                <a16:creationId xmlns:a16="http://schemas.microsoft.com/office/drawing/2014/main" id="{47C4248F-A8CA-4BC2-AC0C-DBCC26F748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495300"/>
            <a:ext cx="81381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Car Used" id="14" name="slide14">
            <a:extLst>
              <a:ext uri="{FF2B5EF4-FFF2-40B4-BE49-F238E27FC236}">
                <a16:creationId xmlns:a16="http://schemas.microsoft.com/office/drawing/2014/main" id="{D7529BF5-257E-4ACF-B5B8-7217FE9EEA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20" y="495300"/>
            <a:ext cx="31851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Marital Status" id="15" name="slide15">
            <a:extLst>
              <a:ext uri="{FF2B5EF4-FFF2-40B4-BE49-F238E27FC236}">
                <a16:creationId xmlns:a16="http://schemas.microsoft.com/office/drawing/2014/main" id="{CC76557F-67E1-4727-849E-1682364D1E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361950"/>
            <a:ext cx="1752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Education" id="16" name="slide16">
            <a:extLst>
              <a:ext uri="{FF2B5EF4-FFF2-40B4-BE49-F238E27FC236}">
                <a16:creationId xmlns:a16="http://schemas.microsoft.com/office/drawing/2014/main" id="{1D3A4077-C04C-4207-BA5A-0056341A38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220"/>
            <a:ext cx="12192000" cy="506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Occupation" id="17" name="slide17">
            <a:extLst>
              <a:ext uri="{FF2B5EF4-FFF2-40B4-BE49-F238E27FC236}">
                <a16:creationId xmlns:a16="http://schemas.microsoft.com/office/drawing/2014/main" id="{784B3B47-7C15-44DE-96B1-E5ADC60486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220"/>
            <a:ext cx="12192000" cy="506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N Claims" id="18" name="slide18">
            <a:extLst>
              <a:ext uri="{FF2B5EF4-FFF2-40B4-BE49-F238E27FC236}">
                <a16:creationId xmlns:a16="http://schemas.microsoft.com/office/drawing/2014/main" id="{CD0E87CE-6AF0-44A2-B6D2-F11EF1186C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501"/>
            <a:ext cx="12192000" cy="26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Value of Car" id="19" name="slide19">
            <a:extLst>
              <a:ext uri="{FF2B5EF4-FFF2-40B4-BE49-F238E27FC236}">
                <a16:creationId xmlns:a16="http://schemas.microsoft.com/office/drawing/2014/main" id="{ECC23C58-5AF4-4CC1-B5AD-33F0513BB1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853"/>
            <a:ext cx="12192000" cy="50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iver Age vs Gender" id="2" name="slide2">
            <a:extLst>
              <a:ext uri="{FF2B5EF4-FFF2-40B4-BE49-F238E27FC236}">
                <a16:creationId xmlns:a16="http://schemas.microsoft.com/office/drawing/2014/main" id="{0651AD65-DCDC-496E-8FF6-8FC390AC2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853"/>
            <a:ext cx="12192000" cy="50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Car Type" id="20" name="slide20">
            <a:extLst>
              <a:ext uri="{FF2B5EF4-FFF2-40B4-BE49-F238E27FC236}">
                <a16:creationId xmlns:a16="http://schemas.microsoft.com/office/drawing/2014/main" id="{3AA90BC4-8E61-4ACC-A0B5-C227535734E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20" y="495300"/>
            <a:ext cx="54711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Car Age" id="21" name="slide21">
            <a:extLst>
              <a:ext uri="{FF2B5EF4-FFF2-40B4-BE49-F238E27FC236}">
                <a16:creationId xmlns:a16="http://schemas.microsoft.com/office/drawing/2014/main" id="{06E6AA83-2DCB-4F43-98E4-4CB60BD23C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403"/>
            <a:ext cx="12192000" cy="5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vs YOJ" id="22" name="slide22">
            <a:extLst>
              <a:ext uri="{FF2B5EF4-FFF2-40B4-BE49-F238E27FC236}">
                <a16:creationId xmlns:a16="http://schemas.microsoft.com/office/drawing/2014/main" id="{517694A6-27A1-42F8-850F-F56F0D5C1E5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067"/>
            <a:ext cx="12192000" cy="53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 Frequency vs Income" id="23" name="slide23">
            <a:extLst>
              <a:ext uri="{FF2B5EF4-FFF2-40B4-BE49-F238E27FC236}">
                <a16:creationId xmlns:a16="http://schemas.microsoft.com/office/drawing/2014/main" id="{1CC3355B-A277-4772-A1D6-6273C8A574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20" y="495300"/>
            <a:ext cx="54711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Claims" id="24" name="slide24">
            <a:extLst>
              <a:ext uri="{FF2B5EF4-FFF2-40B4-BE49-F238E27FC236}">
                <a16:creationId xmlns:a16="http://schemas.microsoft.com/office/drawing/2014/main" id="{2B12D28E-07A2-4E56-B361-672DE127809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24"/>
            <a:ext cx="12192000" cy="50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Claims" id="25" name="slide25">
            <a:extLst>
              <a:ext uri="{FF2B5EF4-FFF2-40B4-BE49-F238E27FC236}">
                <a16:creationId xmlns:a16="http://schemas.microsoft.com/office/drawing/2014/main" id="{F3D9AA6B-DA1D-4D38-AF04-23E1057CD09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24"/>
            <a:ext cx="12192000" cy="50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ents" id="26" name="slide26">
            <a:extLst>
              <a:ext uri="{FF2B5EF4-FFF2-40B4-BE49-F238E27FC236}">
                <a16:creationId xmlns:a16="http://schemas.microsoft.com/office/drawing/2014/main" id="{33D4B6EA-37F1-4C59-AE00-403FC67EDD8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24"/>
            <a:ext cx="12192000" cy="50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que Claims" id="27" name="slide27">
            <a:extLst>
              <a:ext uri="{FF2B5EF4-FFF2-40B4-BE49-F238E27FC236}">
                <a16:creationId xmlns:a16="http://schemas.microsoft.com/office/drawing/2014/main" id="{7B6B7A47-4BC0-4505-91D9-31117E3C410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24"/>
            <a:ext cx="12192000" cy="50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ducation" id="28" name="slide28">
            <a:extLst>
              <a:ext uri="{FF2B5EF4-FFF2-40B4-BE49-F238E27FC236}">
                <a16:creationId xmlns:a16="http://schemas.microsoft.com/office/drawing/2014/main" id="{36445483-08A2-45BD-AC3A-A3C17D827F2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3161"/>
            <a:ext cx="12192000" cy="15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Type" id="29" name="slide29">
            <a:extLst>
              <a:ext uri="{FF2B5EF4-FFF2-40B4-BE49-F238E27FC236}">
                <a16:creationId xmlns:a16="http://schemas.microsoft.com/office/drawing/2014/main" id="{A35886DE-18A5-416D-80E1-9E666807421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304"/>
            <a:ext cx="12192000" cy="19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ital Status" id="3" name="slide3">
            <a:extLst>
              <a:ext uri="{FF2B5EF4-FFF2-40B4-BE49-F238E27FC236}">
                <a16:creationId xmlns:a16="http://schemas.microsoft.com/office/drawing/2014/main" id="{24644403-50B2-4729-8E31-6E27DA625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495300"/>
            <a:ext cx="320802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ccupation" id="30" name="slide30">
            <a:extLst>
              <a:ext uri="{FF2B5EF4-FFF2-40B4-BE49-F238E27FC236}">
                <a16:creationId xmlns:a16="http://schemas.microsoft.com/office/drawing/2014/main" id="{D1E120B2-A096-4D05-9FED-E0B30A7EB9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4903"/>
            <a:ext cx="12192000" cy="23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, age, Occupation" id="31" name="slide31">
            <a:extLst>
              <a:ext uri="{FF2B5EF4-FFF2-40B4-BE49-F238E27FC236}">
                <a16:creationId xmlns:a16="http://schemas.microsoft.com/office/drawing/2014/main" id="{5460FFA4-E6C9-4C1A-A5E3-72A67083D08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870"/>
            <a:ext cx="12192000" cy="552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 Magnitude" id="32" name="slide32">
            <a:extLst>
              <a:ext uri="{FF2B5EF4-FFF2-40B4-BE49-F238E27FC236}">
                <a16:creationId xmlns:a16="http://schemas.microsoft.com/office/drawing/2014/main" id="{CD206531-45AF-4B0A-BE7E-FC7C3D32E89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9143"/>
            <a:ext cx="12192000" cy="50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Claim vs Parent Dimension" id="33" name="slide33">
            <a:extLst>
              <a:ext uri="{FF2B5EF4-FFF2-40B4-BE49-F238E27FC236}">
                <a16:creationId xmlns:a16="http://schemas.microsoft.com/office/drawing/2014/main" id="{390CB90D-4E8C-4BE2-898E-7CB445FAACB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2060"/>
            <a:ext cx="12192000" cy="19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Claim vs Parent Level" id="34" name="slide34">
            <a:extLst>
              <a:ext uri="{FF2B5EF4-FFF2-40B4-BE49-F238E27FC236}">
                <a16:creationId xmlns:a16="http://schemas.microsoft.com/office/drawing/2014/main" id="{60F37242-93B6-42D0-B5E4-7180A6D03EE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796"/>
            <a:ext cx="12192000" cy="43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tailed Report" id="35" name="slide35">
            <a:extLst>
              <a:ext uri="{FF2B5EF4-FFF2-40B4-BE49-F238E27FC236}">
                <a16:creationId xmlns:a16="http://schemas.microsoft.com/office/drawing/2014/main" id="{22323FF5-02B1-4435-B0C1-94F732FB3D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" y="95250"/>
            <a:ext cx="1069086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" id="36" name="slide36">
            <a:extLst>
              <a:ext uri="{FF2B5EF4-FFF2-40B4-BE49-F238E27FC236}">
                <a16:creationId xmlns:a16="http://schemas.microsoft.com/office/drawing/2014/main" id="{D7F399A5-0256-4594-AE7E-84C404C4B42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20" y="495300"/>
            <a:ext cx="54711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Magnitude" id="37" name="slide37">
            <a:extLst>
              <a:ext uri="{FF2B5EF4-FFF2-40B4-BE49-F238E27FC236}">
                <a16:creationId xmlns:a16="http://schemas.microsoft.com/office/drawing/2014/main" id="{F01195CF-4A87-4B32-AC86-39CF3C68490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495300"/>
            <a:ext cx="697992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rban/Rural" id="38" name="slide38">
            <a:extLst>
              <a:ext uri="{FF2B5EF4-FFF2-40B4-BE49-F238E27FC236}">
                <a16:creationId xmlns:a16="http://schemas.microsoft.com/office/drawing/2014/main" id="{A571C85A-FD40-408D-8D30-A581570ED07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0"/>
            <a:ext cx="1219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ok value and Age" id="39" name="slide39">
            <a:extLst>
              <a:ext uri="{FF2B5EF4-FFF2-40B4-BE49-F238E27FC236}">
                <a16:creationId xmlns:a16="http://schemas.microsoft.com/office/drawing/2014/main" id="{A36F7939-DAF7-49EC-AC15-29A65C3CDF8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10" y="495300"/>
            <a:ext cx="692658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ral &amp;amp; Urban" id="4" name="slide4">
            <a:extLst>
              <a:ext uri="{FF2B5EF4-FFF2-40B4-BE49-F238E27FC236}">
                <a16:creationId xmlns:a16="http://schemas.microsoft.com/office/drawing/2014/main" id="{3DC602C8-0DB6-4597-A61E-8DD33C8072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70" y="495300"/>
            <a:ext cx="32232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ome and Home value" id="40" name="slide40">
            <a:extLst>
              <a:ext uri="{FF2B5EF4-FFF2-40B4-BE49-F238E27FC236}">
                <a16:creationId xmlns:a16="http://schemas.microsoft.com/office/drawing/2014/main" id="{8C320E2C-17AA-40FC-9436-DFCF29ED3DB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20" y="495300"/>
            <a:ext cx="69951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" id="41" name="slide41">
            <a:extLst>
              <a:ext uri="{FF2B5EF4-FFF2-40B4-BE49-F238E27FC236}">
                <a16:creationId xmlns:a16="http://schemas.microsoft.com/office/drawing/2014/main" id="{AE4BDA62-9545-4345-961D-B0513E6081A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 Summary Dashboard" id="42" name="slide42">
            <a:extLst>
              <a:ext uri="{FF2B5EF4-FFF2-40B4-BE49-F238E27FC236}">
                <a16:creationId xmlns:a16="http://schemas.microsoft.com/office/drawing/2014/main" id="{AC7A47DA-10A6-4559-B5BA-E24D2ADE4FC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DA Dashboard 1" id="43" name="slide43">
            <a:extLst>
              <a:ext uri="{FF2B5EF4-FFF2-40B4-BE49-F238E27FC236}">
                <a16:creationId xmlns:a16="http://schemas.microsoft.com/office/drawing/2014/main" id="{DCA7D6EF-46B3-4248-845D-D9899378899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DA Dashboard 2" id="44" name="slide44">
            <a:extLst>
              <a:ext uri="{FF2B5EF4-FFF2-40B4-BE49-F238E27FC236}">
                <a16:creationId xmlns:a16="http://schemas.microsoft.com/office/drawing/2014/main" id="{9C048BD0-9183-4C42-9240-12FF9A06339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tailed Dashboard" id="45" name="slide45">
            <a:extLst>
              <a:ext uri="{FF2B5EF4-FFF2-40B4-BE49-F238E27FC236}">
                <a16:creationId xmlns:a16="http://schemas.microsoft.com/office/drawing/2014/main" id="{14C30BFC-E84C-466B-A52C-AB397548C14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view Summary" id="46" name="slide46">
            <a:extLst>
              <a:ext uri="{FF2B5EF4-FFF2-40B4-BE49-F238E27FC236}">
                <a16:creationId xmlns:a16="http://schemas.microsoft.com/office/drawing/2014/main" id="{001026CF-D700-4E19-8B58-28302718536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 Dashboard" id="47" name="slide47">
            <a:extLst>
              <a:ext uri="{FF2B5EF4-FFF2-40B4-BE49-F238E27FC236}">
                <a16:creationId xmlns:a16="http://schemas.microsoft.com/office/drawing/2014/main" id="{BD05666B-3253-4DFA-B63B-6387B087D16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ights" id="48" name="slide48">
            <a:extLst>
              <a:ext uri="{FF2B5EF4-FFF2-40B4-BE49-F238E27FC236}">
                <a16:creationId xmlns:a16="http://schemas.microsoft.com/office/drawing/2014/main" id="{26F6EEB6-3E81-46FD-804D-510FEC0C03B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sis &amp;amp; Insights1" id="49" name="slide49">
            <a:extLst>
              <a:ext uri="{FF2B5EF4-FFF2-40B4-BE49-F238E27FC236}">
                <a16:creationId xmlns:a16="http://schemas.microsoft.com/office/drawing/2014/main" id="{D5F8DC71-1CDE-43BF-9762-EA21BFEBDE7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ds At Home" id="5" name="slide5">
            <a:extLst>
              <a:ext uri="{FF2B5EF4-FFF2-40B4-BE49-F238E27FC236}">
                <a16:creationId xmlns:a16="http://schemas.microsoft.com/office/drawing/2014/main" id="{4A783918-5E10-433A-BC6F-9ECBAE38FE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90" y="495300"/>
            <a:ext cx="549402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sis &amp;amp; Insights2" id="50" name="slide50">
            <a:extLst>
              <a:ext uri="{FF2B5EF4-FFF2-40B4-BE49-F238E27FC236}">
                <a16:creationId xmlns:a16="http://schemas.microsoft.com/office/drawing/2014/main" id="{38526446-FC64-41AC-82FB-36F6C5A3953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sis &amp;amp; Insights3" id="51" name="slide51">
            <a:extLst>
              <a:ext uri="{FF2B5EF4-FFF2-40B4-BE49-F238E27FC236}">
                <a16:creationId xmlns:a16="http://schemas.microsoft.com/office/drawing/2014/main" id="{72A204AE-1A98-4FB6-9093-101ABDFBAB5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sis &amp;amp; Insights4" id="52" name="slide52">
            <a:extLst>
              <a:ext uri="{FF2B5EF4-FFF2-40B4-BE49-F238E27FC236}">
                <a16:creationId xmlns:a16="http://schemas.microsoft.com/office/drawing/2014/main" id="{DB056C5F-7AC1-4F5C-8D69-54C938D828C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sis &amp;amp; Insights5" id="53" name="slide53">
            <a:extLst>
              <a:ext uri="{FF2B5EF4-FFF2-40B4-BE49-F238E27FC236}">
                <a16:creationId xmlns:a16="http://schemas.microsoft.com/office/drawing/2014/main" id="{D432A216-65AF-43F9-B268-7FD424282BA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sis &amp;amp; Insights6" id="54" name="slide54">
            <a:extLst>
              <a:ext uri="{FF2B5EF4-FFF2-40B4-BE49-F238E27FC236}">
                <a16:creationId xmlns:a16="http://schemas.microsoft.com/office/drawing/2014/main" id="{4A9365A5-4171-4823-BF2C-108BB3BC313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sis &amp;amp; Insights7" id="55" name="slide55">
            <a:extLst>
              <a:ext uri="{FF2B5EF4-FFF2-40B4-BE49-F238E27FC236}">
                <a16:creationId xmlns:a16="http://schemas.microsoft.com/office/drawing/2014/main" id="{E5A52035-5DCE-456F-B34C-974F7CC31E8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sis &amp;amp; Insights8" id="56" name="slide56">
            <a:extLst>
              <a:ext uri="{FF2B5EF4-FFF2-40B4-BE49-F238E27FC236}">
                <a16:creationId xmlns:a16="http://schemas.microsoft.com/office/drawing/2014/main" id="{EF2E0351-8594-47CE-8BED-7B0495C3EED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149"/>
            <a:ext cx="1219200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ds Present in the Car" id="6" name="slide6">
            <a:extLst>
              <a:ext uri="{FF2B5EF4-FFF2-40B4-BE49-F238E27FC236}">
                <a16:creationId xmlns:a16="http://schemas.microsoft.com/office/drawing/2014/main" id="{B83D6057-CB8C-4223-BFA7-51FB1D00C6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0" y="495300"/>
            <a:ext cx="492252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gle Parents" id="7" name="slide7">
            <a:extLst>
              <a:ext uri="{FF2B5EF4-FFF2-40B4-BE49-F238E27FC236}">
                <a16:creationId xmlns:a16="http://schemas.microsoft.com/office/drawing/2014/main" id="{8598CC37-9026-4508-93F8-AF821406F5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0" y="495300"/>
            <a:ext cx="320802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Claim vs Car Type Vs Travel Time" id="8" name="slide8">
            <a:extLst>
              <a:ext uri="{FF2B5EF4-FFF2-40B4-BE49-F238E27FC236}">
                <a16:creationId xmlns:a16="http://schemas.microsoft.com/office/drawing/2014/main" id="{ED17F347-926A-4524-ACAA-E2108BBEA7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495300"/>
            <a:ext cx="688848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Claims Distribution" id="9" name="slide9">
            <a:extLst>
              <a:ext uri="{FF2B5EF4-FFF2-40B4-BE49-F238E27FC236}">
                <a16:creationId xmlns:a16="http://schemas.microsoft.com/office/drawing/2014/main" id="{97718A4C-F47C-4798-B75A-3512374752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24"/>
            <a:ext cx="12192000" cy="50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2023-05-02T10:53:31Z</dcterms:created>
  <dcterms:modified xsi:type="dcterms:W3CDTF">2023-05-02T10:53:31Z</dcterms:modified>
</cp:coreProperties>
</file>